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D311-A1B3-4E7A-83BB-C1BD1496E0E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B79D5-8E2D-4892-BB89-40E91E0D5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893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D311-A1B3-4E7A-83BB-C1BD1496E0E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B79D5-8E2D-4892-BB89-40E91E0D5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506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D311-A1B3-4E7A-83BB-C1BD1496E0E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B79D5-8E2D-4892-BB89-40E91E0D5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862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D311-A1B3-4E7A-83BB-C1BD1496E0E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B79D5-8E2D-4892-BB89-40E91E0D5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247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D311-A1B3-4E7A-83BB-C1BD1496E0E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B79D5-8E2D-4892-BB89-40E91E0D5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55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D311-A1B3-4E7A-83BB-C1BD1496E0E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B79D5-8E2D-4892-BB89-40E91E0D5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346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D311-A1B3-4E7A-83BB-C1BD1496E0E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B79D5-8E2D-4892-BB89-40E91E0D5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92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D311-A1B3-4E7A-83BB-C1BD1496E0E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B79D5-8E2D-4892-BB89-40E91E0D5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140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D311-A1B3-4E7A-83BB-C1BD1496E0E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B79D5-8E2D-4892-BB89-40E91E0D5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891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D311-A1B3-4E7A-83BB-C1BD1496E0E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B79D5-8E2D-4892-BB89-40E91E0D5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509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D311-A1B3-4E7A-83BB-C1BD1496E0E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B79D5-8E2D-4892-BB89-40E91E0D5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165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DD311-A1B3-4E7A-83BB-C1BD1496E0E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B79D5-8E2D-4892-BB89-40E91E0D50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48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307593" y="292665"/>
            <a:ext cx="8759952" cy="5098152"/>
            <a:chOff x="57463" y="948194"/>
            <a:chExt cx="8275134" cy="4220345"/>
          </a:xfrm>
        </p:grpSpPr>
        <p:grpSp>
          <p:nvGrpSpPr>
            <p:cNvPr id="8" name="组合 7"/>
            <p:cNvGrpSpPr/>
            <p:nvPr/>
          </p:nvGrpSpPr>
          <p:grpSpPr>
            <a:xfrm>
              <a:off x="57463" y="1179027"/>
              <a:ext cx="4057362" cy="3989512"/>
              <a:chOff x="-12574" y="1417241"/>
              <a:chExt cx="4380967" cy="4738036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9490" y="3889121"/>
                <a:ext cx="2109183" cy="2266156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434" r="36455" b="27919"/>
              <a:stretch/>
            </p:blipFill>
            <p:spPr>
              <a:xfrm>
                <a:off x="-12574" y="1417241"/>
                <a:ext cx="4380967" cy="1886510"/>
              </a:xfrm>
              <a:prstGeom prst="rect">
                <a:avLst/>
              </a:prstGeom>
            </p:spPr>
          </p:pic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3439" y="1465459"/>
              <a:ext cx="4079158" cy="3296585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59697" y="948194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 flipH="1">
              <a:off x="4217059" y="1138620"/>
              <a:ext cx="366858" cy="542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88983" y="3098572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78409" y="5390817"/>
            <a:ext cx="10222991" cy="1072465"/>
            <a:chOff x="978409" y="5390817"/>
            <a:chExt cx="10222991" cy="1072465"/>
          </a:xfrm>
        </p:grpSpPr>
        <p:sp>
          <p:nvSpPr>
            <p:cNvPr id="6" name="文本框 5"/>
            <p:cNvSpPr txBox="1"/>
            <p:nvPr/>
          </p:nvSpPr>
          <p:spPr>
            <a:xfrm>
              <a:off x="2668754" y="5390817"/>
              <a:ext cx="722505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Figure S7.</a:t>
              </a:r>
              <a:r>
                <a:rPr lang="en-US" altLang="zh-CN" sz="1400" dirty="0" smtClean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 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Mutations of </a:t>
              </a:r>
              <a:r>
                <a:rPr lang="en-US" altLang="zh-CN" sz="1400" i="1" dirty="0" smtClean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TMS9-1</a:t>
              </a:r>
              <a:r>
                <a:rPr lang="en-US" altLang="zh-CN" sz="1400" dirty="0" smtClean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 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target sites and its </a:t>
              </a:r>
              <a:r>
                <a:rPr lang="en-US" altLang="zh-CN" sz="1400" dirty="0" smtClean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phenotype 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in </a:t>
              </a:r>
              <a:r>
                <a:rPr lang="en-US" altLang="zh-CN" sz="1400" dirty="0"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Huaduo1 and </a:t>
              </a:r>
              <a:r>
                <a:rPr lang="en-US" altLang="zh-CN" sz="1400" i="1" dirty="0" smtClean="0"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nt-tms9-1</a:t>
              </a:r>
              <a:endPara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zh-CN" altLang="en-US" sz="12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78409" y="5724618"/>
              <a:ext cx="1022299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en-US" altLang="zh-CN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ote: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a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 PAM sequence and two target sites of</a:t>
              </a:r>
              <a:r>
                <a:rPr lang="en-US" altLang="zh-CN" sz="1400" i="1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 TMS5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 in neo-tetraploid rice</a:t>
              </a:r>
              <a:r>
                <a:rPr lang="en-US" altLang="zh-CN" sz="1400" dirty="0" smtClean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; </a:t>
              </a:r>
              <a:r>
                <a:rPr lang="en-US" altLang="zh-CN" sz="1400" b="1" dirty="0" smtClean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b</a:t>
              </a:r>
              <a:r>
                <a:rPr lang="en-US" altLang="zh-CN" sz="1400" dirty="0" smtClean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. Phenotype of </a:t>
              </a:r>
              <a:r>
                <a:rPr lang="en-US" altLang="zh-CN" sz="1400" i="1" dirty="0" smtClean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TMS9-1 </a:t>
              </a:r>
              <a:r>
                <a:rPr lang="en-US" altLang="zh-CN" sz="1400" dirty="0" smtClean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knockout lines (nt-tms9-1)    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 </a:t>
              </a:r>
              <a:r>
                <a:rPr lang="en-US" altLang="zh-CN" sz="1400" dirty="0" smtClean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         and its wild type;  </a:t>
              </a:r>
              <a:r>
                <a:rPr lang="en-US" altLang="zh-CN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altLang="zh-CN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 Pollen fertility of </a:t>
              </a:r>
              <a:r>
                <a:rPr lang="en-US" altLang="zh-CN" sz="1400" dirty="0" smtClean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nt-tms9-1 and its 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wild </a:t>
              </a:r>
              <a:r>
                <a:rPr lang="en-US" altLang="zh-CN" sz="1400" dirty="0" smtClean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type. 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997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61</Words>
  <Application>Microsoft Office PowerPoint</Application>
  <PresentationFormat>宽屏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MinionPro-Bold</vt:lpstr>
      <vt:lpstr>等线</vt:lpstr>
      <vt:lpstr>等线 Light</vt:lpstr>
      <vt:lpstr>宋体</vt:lpstr>
      <vt:lpstr>Arial</vt:lpstr>
      <vt:lpstr>Office 主题​​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 jw</dc:creator>
  <cp:lastModifiedBy>Wujw</cp:lastModifiedBy>
  <cp:revision>11</cp:revision>
  <dcterms:created xsi:type="dcterms:W3CDTF">2020-03-12T06:51:05Z</dcterms:created>
  <dcterms:modified xsi:type="dcterms:W3CDTF">2020-03-20T07:55:52Z</dcterms:modified>
</cp:coreProperties>
</file>